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9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2670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7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7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36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12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2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55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36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48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63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8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43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51BF-648F-4CA5-952A-BA87F2DF648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BA41-8FA4-4650-8C39-23298D7D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91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" t="19874" r="-2627" b="6956"/>
          <a:stretch/>
        </p:blipFill>
        <p:spPr>
          <a:xfrm flipH="1">
            <a:off x="232470" y="0"/>
            <a:ext cx="11208731" cy="6850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5374" y="-111556"/>
            <a:ext cx="1465373" cy="1506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13" y="-1617959"/>
            <a:ext cx="1465373" cy="1506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059" y="-1459929"/>
            <a:ext cx="1465373" cy="1506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31417" y="-1506403"/>
            <a:ext cx="1680781" cy="1506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02658" y="-1617959"/>
            <a:ext cx="1680781" cy="150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50439" y="-1617959"/>
            <a:ext cx="1680781" cy="15064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743061" y="0"/>
            <a:ext cx="1680781" cy="1506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388" y="2881645"/>
            <a:ext cx="1208192" cy="1194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484" y="2380909"/>
            <a:ext cx="1397508" cy="778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343" y="2673619"/>
            <a:ext cx="1208192" cy="11944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50376" y="924696"/>
            <a:ext cx="1147214" cy="11944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75205">
            <a:off x="4998770" y="2230715"/>
            <a:ext cx="1208192" cy="11944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50053" y="2024383"/>
            <a:ext cx="1290450" cy="778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7003" flipH="1">
            <a:off x="3857380" y="1743918"/>
            <a:ext cx="1228556" cy="11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4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00903 L 0.32696 0.2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1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435 L 0.21146 0.3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1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1 0.4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23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04297 0.54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27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5364 0.6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27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3216 0.529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26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3444 0.389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" t="19874" r="-2627" b="6956"/>
          <a:stretch/>
        </p:blipFill>
        <p:spPr>
          <a:xfrm flipH="1">
            <a:off x="232470" y="0"/>
            <a:ext cx="11208731" cy="6850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5374" y="-111556"/>
            <a:ext cx="1465373" cy="1506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72" y="-1506403"/>
            <a:ext cx="1465373" cy="1506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19" y="-1547425"/>
            <a:ext cx="1465373" cy="1506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31417" y="-1506403"/>
            <a:ext cx="1680781" cy="1506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02658" y="-1617959"/>
            <a:ext cx="1680781" cy="150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50439" y="-1617959"/>
            <a:ext cx="1680781" cy="15064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743061" y="0"/>
            <a:ext cx="1680781" cy="1506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388" y="2881645"/>
            <a:ext cx="1208192" cy="1194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484" y="2380909"/>
            <a:ext cx="1397508" cy="778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343" y="2673619"/>
            <a:ext cx="1208192" cy="11944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50376" y="924696"/>
            <a:ext cx="1147214" cy="11944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75205">
            <a:off x="4998770" y="2230715"/>
            <a:ext cx="1208192" cy="11944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50053" y="2024383"/>
            <a:ext cx="1290450" cy="778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7003" flipH="1">
            <a:off x="3857380" y="1743918"/>
            <a:ext cx="1228556" cy="11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27 0.2537 L 0.61172 -0.197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22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94 0.32014 L 0.26002 0.003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5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0.43935 L 0.7974 0.892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226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0.52986 L -0.59388 1.0430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2564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62987 L -0.78841 0.833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0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0.53473 L -0.8026 0.007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-2634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0.37199 L -1.20182 0.45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5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" t="19874" r="-2627" b="6956"/>
          <a:stretch/>
        </p:blipFill>
        <p:spPr>
          <a:xfrm flipH="1">
            <a:off x="232470" y="0"/>
            <a:ext cx="11208731" cy="6850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2626" y="3320604"/>
            <a:ext cx="1827856" cy="2112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F695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53672" y="4050144"/>
            <a:ext cx="799742" cy="75772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72626" y="2450592"/>
            <a:ext cx="1827856" cy="8700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2756157" y="4877307"/>
            <a:ext cx="3021116" cy="2108242"/>
            <a:chOff x="12756157" y="4877307"/>
            <a:chExt cx="3021116" cy="210824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3424985" y="4877307"/>
              <a:ext cx="2352288" cy="2108242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 rot="19997551">
              <a:off x="12756157" y="5467543"/>
              <a:ext cx="1067391" cy="1207245"/>
              <a:chOff x="10153381" y="5399392"/>
              <a:chExt cx="1067391" cy="120724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53381" y="5720702"/>
                <a:ext cx="1067391" cy="885935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46533" y="5399392"/>
                <a:ext cx="774239" cy="642619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4806626" y="4050144"/>
            <a:ext cx="2393856" cy="1134217"/>
            <a:chOff x="5071320" y="1139502"/>
            <a:chExt cx="2393856" cy="113421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6354" y="1139502"/>
              <a:ext cx="1718822" cy="949088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 rot="18847654">
              <a:off x="5141247" y="1136401"/>
              <a:ext cx="1067391" cy="1207245"/>
              <a:chOff x="10153381" y="5399392"/>
              <a:chExt cx="1067391" cy="1207245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53381" y="5720702"/>
                <a:ext cx="1067391" cy="88593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46533" y="5399392"/>
                <a:ext cx="774239" cy="6426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4908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2982 -0.04027 L -0.17838 -0.06689 L -0.21862 -0.11921 L -0.23359 -0.2 L -0.27539 -0.26435 L -0.32552 -0.30717 L -0.38581 -0.32662 L -0.46445 -0.34212 L -0.53541 -0.3368 L -0.57812 -0.32939 L -0.6276 -0.3 L -0.64336 -0.23217 L -0.64739 -0.2199 " pathEditMode="relative" rAng="0" ptsTypes="AAAAAAAAAAAAAA">
                                      <p:cBhvr>
                                        <p:cTn id="1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5305">
            <a:off x="3756686" y="834524"/>
            <a:ext cx="4562608" cy="4977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9997286">
            <a:off x="1463672" y="456788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677031">
            <a:off x="8860258" y="1386660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48757">
            <a:off x="801818" y="5219982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942306">
            <a:off x="3475350" y="2485307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942306">
            <a:off x="9685726" y="5481419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035498">
            <a:off x="10845224" y="3270902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68811">
            <a:off x="11141200" y="403491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5548" y="3001956"/>
            <a:ext cx="531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7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tresh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756" y="3155575"/>
            <a:ext cx="2256281" cy="3200399"/>
          </a:xfrm>
          <a:prstGeom prst="rect">
            <a:avLst/>
          </a:prstGeom>
        </p:spPr>
      </p:pic>
      <p:pic>
        <p:nvPicPr>
          <p:cNvPr id="11" name="Рисунок 10" descr="81324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11071"/>
            <a:ext cx="2801470" cy="280147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39061" y="602596"/>
            <a:ext cx="1727388" cy="3026149"/>
            <a:chOff x="1392331" y="763961"/>
            <a:chExt cx="1727388" cy="3026149"/>
          </a:xfrm>
        </p:grpSpPr>
        <p:pic>
          <p:nvPicPr>
            <p:cNvPr id="2" name="Рисунок 1" descr="baranka-ma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5084" y="763961"/>
              <a:ext cx="1428750" cy="1457325"/>
            </a:xfrm>
            <a:prstGeom prst="rect">
              <a:avLst/>
            </a:prstGeom>
          </p:spPr>
        </p:pic>
        <p:pic>
          <p:nvPicPr>
            <p:cNvPr id="3" name="Рисунок 2" descr="baranka-ma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2331" y="2028174"/>
              <a:ext cx="1727388" cy="1761936"/>
            </a:xfrm>
            <a:prstGeom prst="rect">
              <a:avLst/>
            </a:prstGeom>
          </p:spPr>
        </p:pic>
      </p:grpSp>
      <p:pic>
        <p:nvPicPr>
          <p:cNvPr id="6" name="Рисунок 5" descr="1288363602_xfs3ojwuiq2lpuy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21023">
            <a:off x="6526307" y="840528"/>
            <a:ext cx="3218049" cy="2046625"/>
          </a:xfrm>
          <a:prstGeom prst="rect">
            <a:avLst/>
          </a:prstGeom>
        </p:spPr>
      </p:pic>
      <p:pic>
        <p:nvPicPr>
          <p:cNvPr id="10" name="Рисунок 9" descr="137108127953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96235"/>
            <a:ext cx="3039035" cy="3039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3" name="Arc 10"/>
          <p:cNvSpPr>
            <a:spLocks/>
          </p:cNvSpPr>
          <p:nvPr/>
        </p:nvSpPr>
        <p:spPr bwMode="auto">
          <a:xfrm rot="1133828" flipH="1" flipV="1">
            <a:off x="5281613" y="1068389"/>
            <a:ext cx="1600200" cy="2135187"/>
          </a:xfrm>
          <a:custGeom>
            <a:avLst/>
            <a:gdLst>
              <a:gd name="T0" fmla="*/ 1278942329 w 43200"/>
              <a:gd name="T1" fmla="*/ 35739521 h 43200"/>
              <a:gd name="T2" fmla="*/ 1140548403 w 43200"/>
              <a:gd name="T3" fmla="*/ 1932344 h 43200"/>
              <a:gd name="T4" fmla="*/ 1097805209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lnTo>
                  <a:pt x="25163" y="29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Line 12"/>
          <p:cNvSpPr>
            <a:spLocks noChangeShapeType="1"/>
          </p:cNvSpPr>
          <p:nvPr/>
        </p:nvSpPr>
        <p:spPr bwMode="auto">
          <a:xfrm flipH="1" flipV="1">
            <a:off x="5562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Arc 13"/>
          <p:cNvSpPr>
            <a:spLocks/>
          </p:cNvSpPr>
          <p:nvPr/>
        </p:nvSpPr>
        <p:spPr bwMode="auto">
          <a:xfrm rot="1208915" flipH="1">
            <a:off x="4298950" y="3100389"/>
            <a:ext cx="2133600" cy="2663825"/>
          </a:xfrm>
          <a:custGeom>
            <a:avLst/>
            <a:gdLst>
              <a:gd name="T0" fmla="*/ 2147483647 w 43200"/>
              <a:gd name="T1" fmla="*/ 54092653 h 43093"/>
              <a:gd name="T2" fmla="*/ 2147483647 w 43200"/>
              <a:gd name="T3" fmla="*/ 0 h 43093"/>
              <a:gd name="T4" fmla="*/ 2147483647 w 43200"/>
              <a:gd name="T5" fmla="*/ 2147483647 h 43093"/>
              <a:gd name="T6" fmla="*/ 0 60000 65536"/>
              <a:gd name="T7" fmla="*/ 0 60000 65536"/>
              <a:gd name="T8" fmla="*/ 0 60000 65536"/>
              <a:gd name="T9" fmla="*/ 0 w 43200"/>
              <a:gd name="T10" fmla="*/ 0 h 43093"/>
              <a:gd name="T11" fmla="*/ 43200 w 43200"/>
              <a:gd name="T12" fmla="*/ 43093 h 430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lnTo>
                  <a:pt x="25395" y="229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3"/>
          <p:cNvSpPr>
            <a:spLocks noChangeArrowheads="1"/>
          </p:cNvSpPr>
          <p:nvPr/>
        </p:nvSpPr>
        <p:spPr bwMode="auto">
          <a:xfrm>
            <a:off x="5410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625975" y="1746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7239000" y="1371600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7162800" y="33528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8839200" y="14478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2" t="22749" r="7268"/>
          <a:stretch>
            <a:fillRect/>
          </a:stretch>
        </p:blipFill>
        <p:spPr bwMode="auto">
          <a:xfrm>
            <a:off x="8763001" y="3352800"/>
            <a:ext cx="1774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895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C 0.0069 -0.01412 0.01419 -0.0331 0.02474 -0.04421 C 0.03516 -0.05486 0.05078 -0.06482 0.06328 -0.06574 C 0.07565 -0.06597 0.0888 -0.05718 0.09896 -0.04583 C 0.10898 -0.0338 0.11836 -0.01574 0.1237 0.00486 C 0.12891 0.02546 0.12982 0.05764 0.13008 0.07801 C 0.13021 0.09838 0.12956 0.10741 0.12461 0.12662 C 0.11992 0.14606 0.11107 0.17662 0.10104 0.19421 C 0.09088 0.21227 0.07721 0.22708 0.06315 0.23403 C 0.04896 0.2412 0.03086 0.23449 0.01667 0.23634 C 0.00234 0.23819 -0.00781 0.23495 -0.02266 0.24676 C -0.03724 0.25903 -0.05859 0.28148 -0.07175 0.30995 C -0.08477 0.33935 -0.09896 0.38102 -0.10208 0.41991 C -0.10521 0.45856 -0.09805 0.5125 -0.08984 0.5419 C -0.08177 0.57245 -0.06719 0.58773 -0.05313 0.60069 C -0.03893 0.61273 -0.02253 0.62245 -0.00469 0.61829 C 0.01341 0.61435 0.03919 0.59629 0.05508 0.57592 C 0.07057 0.55579 0.08112 0.53032 0.08906 0.49606 C 0.09674 0.46204 0.1056 0.41088 0.10195 0.37199 C 0.09844 0.33356 0.08138 0.28565 0.0681 0.26342 C 0.05469 0.24097 0.03424 0.24606 0.02239 0.23727 C 0.01055 0.22893 0.00351 0.22662 -0.00378 0.21111 C -0.01081 0.19583 -0.01706 0.16458 -0.02057 0.14467 C -0.02409 0.125 -0.02448 0.11111 -0.0237 0.09329 C -0.02305 0.07639 -0.02031 0.05625 -0.01641 0.04074 C -0.01237 0.02546 -0.0069 0.01412 1.25E-6 1.48148E-6 Z " pathEditMode="relative" rAng="21360000" ptsTypes="AAAAAAAAAAAAAAAAAAAAAAAAAA">
                                      <p:cBhvr>
                                        <p:cTn id="6" dur="7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123</cp:lastModifiedBy>
  <cp:revision>16</cp:revision>
  <dcterms:created xsi:type="dcterms:W3CDTF">2015-03-13T01:29:45Z</dcterms:created>
  <dcterms:modified xsi:type="dcterms:W3CDTF">2015-03-15T01:16:07Z</dcterms:modified>
</cp:coreProperties>
</file>