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1" r:id="rId2"/>
    <p:sldId id="258" r:id="rId3"/>
    <p:sldId id="262" r:id="rId4"/>
    <p:sldId id="259" r:id="rId5"/>
    <p:sldId id="260" r:id="rId6"/>
    <p:sldId id="256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116" d="100"/>
          <a:sy n="116" d="100"/>
        </p:scale>
        <p:origin x="-2364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E45E072E-EB94-49EC-B162-45D3D88EBB71}" type="datetimeFigureOut">
              <a:rPr lang="ru-RU" smtClean="0"/>
              <a:pPr/>
              <a:t>16.03.2014</a:t>
            </a:fld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CECB3060-24AC-47FC-A397-33FBBAFC245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5E072E-EB94-49EC-B162-45D3D88EBB71}" type="datetimeFigureOut">
              <a:rPr lang="ru-RU" smtClean="0"/>
              <a:pPr/>
              <a:t>16.03.2014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ECB3060-24AC-47FC-A397-33FBBAFC24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5E072E-EB94-49EC-B162-45D3D88EBB71}" type="datetimeFigureOut">
              <a:rPr lang="ru-RU" smtClean="0"/>
              <a:pPr/>
              <a:t>16.03.2014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ECB3060-24AC-47FC-A397-33FBBAFC24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5E072E-EB94-49EC-B162-45D3D88EBB71}" type="datetimeFigureOut">
              <a:rPr lang="ru-RU" smtClean="0"/>
              <a:pPr/>
              <a:t>16.03.2014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ECB3060-24AC-47FC-A397-33FBBAFC24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E45E072E-EB94-49EC-B162-45D3D88EBB71}" type="datetimeFigureOut">
              <a:rPr lang="ru-RU" smtClean="0"/>
              <a:pPr/>
              <a:t>16.03.2014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CECB3060-24AC-47FC-A397-33FBBAFC245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5E072E-EB94-49EC-B162-45D3D88EBB71}" type="datetimeFigureOut">
              <a:rPr lang="ru-RU" smtClean="0"/>
              <a:pPr/>
              <a:t>16.03.2014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CECB3060-24AC-47FC-A397-33FBBAFC245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5E072E-EB94-49EC-B162-45D3D88EBB71}" type="datetimeFigureOut">
              <a:rPr lang="ru-RU" smtClean="0"/>
              <a:pPr/>
              <a:t>16.03.2014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CECB3060-24AC-47FC-A397-33FBBAFC24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5E072E-EB94-49EC-B162-45D3D88EBB71}" type="datetimeFigureOut">
              <a:rPr lang="ru-RU" smtClean="0"/>
              <a:pPr/>
              <a:t>16.03.2014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ECB3060-24AC-47FC-A397-33FBBAFC245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5E072E-EB94-49EC-B162-45D3D88EBB71}" type="datetimeFigureOut">
              <a:rPr lang="ru-RU" smtClean="0"/>
              <a:pPr/>
              <a:t>16.03.2014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ECB3060-24AC-47FC-A397-33FBBAFC24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E45E072E-EB94-49EC-B162-45D3D88EBB71}" type="datetimeFigureOut">
              <a:rPr lang="ru-RU" smtClean="0"/>
              <a:pPr/>
              <a:t>16.03.2014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CECB3060-24AC-47FC-A397-33FBBAFC245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E45E072E-EB94-49EC-B162-45D3D88EBB71}" type="datetimeFigureOut">
              <a:rPr lang="ru-RU" smtClean="0"/>
              <a:pPr/>
              <a:t>16.03.2014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CECB3060-24AC-47FC-A397-33FBBAFC245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E45E072E-EB94-49EC-B162-45D3D88EBB71}" type="datetimeFigureOut">
              <a:rPr lang="ru-RU" smtClean="0"/>
              <a:pPr/>
              <a:t>16.03.2014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CECB3060-24AC-47FC-A397-33FBBAFC245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260648"/>
            <a:ext cx="864096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AutoNum type="arabicPeriod"/>
            </a:pPr>
            <a:r>
              <a:rPr lang="ru-RU" sz="5400" dirty="0" smtClean="0"/>
              <a:t>В числовом ряду число</a:t>
            </a:r>
            <a:r>
              <a:rPr lang="ru-RU" sz="5400" dirty="0" smtClean="0">
                <a:solidFill>
                  <a:srgbClr val="FF0000"/>
                </a:solidFill>
              </a:rPr>
              <a:t>…</a:t>
            </a:r>
            <a:r>
              <a:rPr lang="ru-RU" sz="5400" dirty="0" smtClean="0"/>
              <a:t> стоит на </a:t>
            </a:r>
            <a:r>
              <a:rPr lang="ru-RU" sz="5400" dirty="0" smtClean="0">
                <a:solidFill>
                  <a:srgbClr val="FF0000"/>
                </a:solidFill>
              </a:rPr>
              <a:t>…</a:t>
            </a:r>
            <a:r>
              <a:rPr lang="ru-RU" sz="5400" dirty="0" smtClean="0"/>
              <a:t> месте.</a:t>
            </a:r>
          </a:p>
          <a:p>
            <a:pPr marL="342900" indent="-342900">
              <a:buAutoNum type="arabicPeriod"/>
            </a:pPr>
            <a:r>
              <a:rPr lang="ru-RU" sz="5400" dirty="0" smtClean="0"/>
              <a:t> Соседи числа</a:t>
            </a:r>
            <a:r>
              <a:rPr lang="ru-RU" sz="5400" dirty="0" smtClean="0">
                <a:solidFill>
                  <a:srgbClr val="FF0000"/>
                </a:solidFill>
              </a:rPr>
              <a:t>…</a:t>
            </a:r>
          </a:p>
          <a:p>
            <a:pPr marL="342900" indent="-342900">
              <a:buAutoNum type="arabicPeriod"/>
            </a:pPr>
            <a:r>
              <a:rPr lang="ru-RU" sz="5400" dirty="0" smtClean="0"/>
              <a:t> Число</a:t>
            </a:r>
            <a:r>
              <a:rPr lang="ru-RU" sz="5400" dirty="0" smtClean="0">
                <a:solidFill>
                  <a:srgbClr val="FF0000"/>
                </a:solidFill>
              </a:rPr>
              <a:t>…</a:t>
            </a:r>
            <a:r>
              <a:rPr lang="ru-RU" sz="5400" dirty="0" smtClean="0"/>
              <a:t> двузначное или однозначное.</a:t>
            </a:r>
          </a:p>
          <a:p>
            <a:pPr marL="342900" indent="-342900">
              <a:buAutoNum type="arabicPeriod"/>
            </a:pPr>
            <a:r>
              <a:rPr lang="ru-RU" sz="5400" dirty="0" smtClean="0"/>
              <a:t> В числе </a:t>
            </a:r>
            <a:r>
              <a:rPr lang="ru-RU" sz="5400" dirty="0" smtClean="0">
                <a:solidFill>
                  <a:srgbClr val="FF0000"/>
                </a:solidFill>
              </a:rPr>
              <a:t>…</a:t>
            </a:r>
            <a:r>
              <a:rPr lang="ru-RU" sz="5400" dirty="0" smtClean="0"/>
              <a:t>  … </a:t>
            </a:r>
            <a:r>
              <a:rPr lang="ru-RU" sz="5400" dirty="0" err="1" smtClean="0"/>
              <a:t>дес</a:t>
            </a:r>
            <a:r>
              <a:rPr lang="ru-RU" sz="5400" dirty="0" smtClean="0"/>
              <a:t>. и … ед.</a:t>
            </a:r>
            <a:endParaRPr lang="ru-RU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11560" y="188640"/>
            <a:ext cx="7989880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b="1" dirty="0" smtClean="0"/>
              <a:t>Сравни числа, </a:t>
            </a:r>
          </a:p>
          <a:p>
            <a:pPr algn="ctr"/>
            <a:r>
              <a:rPr lang="ru-RU" sz="3200" b="1" dirty="0"/>
              <a:t>п</a:t>
            </a:r>
            <a:r>
              <a:rPr lang="ru-RU" sz="3200" b="1" dirty="0" smtClean="0"/>
              <a:t>олученные при измерении стоимости</a:t>
            </a:r>
            <a:endParaRPr lang="ru-RU" sz="3200" b="1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611560" y="1628800"/>
            <a:ext cx="1224136" cy="9361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90 к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987824" y="1628800"/>
            <a:ext cx="1224136" cy="9361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12 р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7" name="Овал 6"/>
          <p:cNvSpPr/>
          <p:nvPr/>
        </p:nvSpPr>
        <p:spPr>
          <a:xfrm>
            <a:off x="4932040" y="1700808"/>
            <a:ext cx="936104" cy="9361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/>
              <a:t>&gt;</a:t>
            </a:r>
            <a:endParaRPr lang="ru-RU" sz="4800" b="1" dirty="0"/>
          </a:p>
        </p:txBody>
      </p:sp>
      <p:sp>
        <p:nvSpPr>
          <p:cNvPr id="8" name="Овал 7"/>
          <p:cNvSpPr/>
          <p:nvPr/>
        </p:nvSpPr>
        <p:spPr>
          <a:xfrm>
            <a:off x="5004048" y="3284984"/>
            <a:ext cx="936104" cy="9361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/>
              <a:t>&lt;</a:t>
            </a:r>
            <a:endParaRPr lang="ru-RU" sz="4800" b="1" dirty="0"/>
          </a:p>
        </p:txBody>
      </p:sp>
      <p:sp>
        <p:nvSpPr>
          <p:cNvPr id="9" name="Овал 8"/>
          <p:cNvSpPr/>
          <p:nvPr/>
        </p:nvSpPr>
        <p:spPr>
          <a:xfrm>
            <a:off x="5076056" y="4869160"/>
            <a:ext cx="936104" cy="9361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/>
              <a:t>=</a:t>
            </a:r>
            <a:endParaRPr lang="ru-RU" sz="4800" b="1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95536" y="3284984"/>
            <a:ext cx="1440160" cy="9361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100 к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2987824" y="3284984"/>
            <a:ext cx="1224136" cy="9361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1 р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12" name="Овал 11"/>
          <p:cNvSpPr/>
          <p:nvPr/>
        </p:nvSpPr>
        <p:spPr>
          <a:xfrm>
            <a:off x="6372200" y="1700808"/>
            <a:ext cx="936104" cy="9361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/>
              <a:t>&gt;</a:t>
            </a:r>
            <a:endParaRPr lang="ru-RU" sz="4800" b="1" dirty="0"/>
          </a:p>
        </p:txBody>
      </p:sp>
      <p:sp>
        <p:nvSpPr>
          <p:cNvPr id="13" name="Овал 12"/>
          <p:cNvSpPr/>
          <p:nvPr/>
        </p:nvSpPr>
        <p:spPr>
          <a:xfrm>
            <a:off x="6444208" y="3284984"/>
            <a:ext cx="936104" cy="9361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/>
              <a:t>&lt;</a:t>
            </a:r>
            <a:endParaRPr lang="ru-RU" sz="4800" b="1" dirty="0"/>
          </a:p>
        </p:txBody>
      </p:sp>
      <p:sp>
        <p:nvSpPr>
          <p:cNvPr id="14" name="Овал 13"/>
          <p:cNvSpPr/>
          <p:nvPr/>
        </p:nvSpPr>
        <p:spPr>
          <a:xfrm>
            <a:off x="6516216" y="4869160"/>
            <a:ext cx="936104" cy="9361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/>
              <a:t>=</a:t>
            </a:r>
            <a:endParaRPr lang="ru-RU" sz="4800" b="1" dirty="0"/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611560" y="4797152"/>
            <a:ext cx="1224136" cy="9361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36 р.</a:t>
            </a:r>
            <a:endParaRPr lang="ru-RU" dirty="0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2987824" y="4797152"/>
            <a:ext cx="1224136" cy="9361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36 к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17" name="Овал 16"/>
          <p:cNvSpPr/>
          <p:nvPr/>
        </p:nvSpPr>
        <p:spPr>
          <a:xfrm>
            <a:off x="7668344" y="1700808"/>
            <a:ext cx="936104" cy="9361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/>
              <a:t>&gt;</a:t>
            </a:r>
            <a:endParaRPr lang="ru-RU" sz="4800" b="1" dirty="0"/>
          </a:p>
        </p:txBody>
      </p:sp>
      <p:sp>
        <p:nvSpPr>
          <p:cNvPr id="18" name="Овал 17"/>
          <p:cNvSpPr/>
          <p:nvPr/>
        </p:nvSpPr>
        <p:spPr>
          <a:xfrm>
            <a:off x="7740352" y="3284984"/>
            <a:ext cx="936104" cy="9361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/>
              <a:t>&lt;</a:t>
            </a:r>
            <a:endParaRPr lang="ru-RU" sz="4800" b="1" dirty="0"/>
          </a:p>
        </p:txBody>
      </p:sp>
      <p:sp>
        <p:nvSpPr>
          <p:cNvPr id="19" name="Овал 18"/>
          <p:cNvSpPr/>
          <p:nvPr/>
        </p:nvSpPr>
        <p:spPr>
          <a:xfrm>
            <a:off x="7740352" y="4869160"/>
            <a:ext cx="936104" cy="9361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/>
              <a:t>=</a:t>
            </a:r>
            <a:endParaRPr lang="ru-RU" sz="4800" b="1" dirty="0"/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2339752" y="6021288"/>
            <a:ext cx="4464496" cy="648072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00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Молодцы!</a:t>
            </a:r>
            <a:endParaRPr lang="ru-RU" sz="60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000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3.9963E-6 L -0.33472 -0.2359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7" y="-118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>
                      <p:stCondLst>
                        <p:cond delay="0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8.14061E-7 L -0.5 -0.21508 " pathEditMode="relative" rAng="0" ptsTypes="AA">
                                      <p:cBhvr>
                                        <p:cTn id="44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0" y="-108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1.19334E-6 L -0.62604 0.45629 " pathEditMode="relative" rAng="0" ptsTypes="AA">
                                      <p:cBhvr>
                                        <p:cTn id="62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3" y="228"/>
                                    </p:animMotion>
                                  </p:childTnLst>
                                </p:cTn>
                              </p:par>
                              <p:par>
                                <p:cTn id="63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2000"/>
                            </p:stCondLst>
                            <p:childTnLst>
                              <p:par>
                                <p:cTn id="6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71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2" fill="hold">
                      <p:stCondLst>
                        <p:cond delay="0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76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7" fill="hold">
                      <p:stCondLst>
                        <p:cond delay="0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8" grpId="0" animBg="1"/>
      <p:bldP spid="9" grpId="0" animBg="1"/>
      <p:bldP spid="9" grpId="1" animBg="1"/>
      <p:bldP spid="12" grpId="0" animBg="1"/>
      <p:bldP spid="12" grpId="1" animBg="1"/>
      <p:bldP spid="12" grpId="2" animBg="1"/>
      <p:bldP spid="13" grpId="0" animBg="1"/>
      <p:bldP spid="13" grpId="1" animBg="1"/>
      <p:bldP spid="13" grpId="2" animBg="1"/>
      <p:bldP spid="14" grpId="0" animBg="1"/>
      <p:bldP spid="14" grpId="1" animBg="1"/>
      <p:bldP spid="17" grpId="0" animBg="1"/>
      <p:bldP spid="17" grpId="1" animBg="1"/>
      <p:bldP spid="18" grpId="0" animBg="1"/>
      <p:bldP spid="18" grpId="1" animBg="1"/>
      <p:bldP spid="18" grpId="2" animBg="1"/>
      <p:bldP spid="19" grpId="0" animBg="1"/>
      <p:bldP spid="19" grpId="1" animBg="1"/>
      <p:bldP spid="19" grpId="2" animBg="1"/>
      <p:bldP spid="2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03848" y="332656"/>
            <a:ext cx="241925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solidFill>
                  <a:srgbClr val="FF0000"/>
                </a:solidFill>
              </a:rPr>
              <a:t>Проверка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827584" y="1340768"/>
            <a:ext cx="8064896" cy="158417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/>
              <a:t>5 к., 76 к., 2 р., 64 р., 80 р</a:t>
            </a:r>
            <a:r>
              <a:rPr lang="ru-RU" sz="4800" dirty="0" smtClean="0"/>
              <a:t>.</a:t>
            </a:r>
            <a:endParaRPr lang="ru-RU" sz="4800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827584" y="4005064"/>
            <a:ext cx="8064896" cy="158417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/>
              <a:t>7 см, 13 см, 76 см, 21 м, 62 м</a:t>
            </a:r>
            <a:endParaRPr lang="ru-RU" sz="4800" dirty="0"/>
          </a:p>
        </p:txBody>
      </p:sp>
      <p:sp>
        <p:nvSpPr>
          <p:cNvPr id="5" name="Овал 4"/>
          <p:cNvSpPr/>
          <p:nvPr/>
        </p:nvSpPr>
        <p:spPr>
          <a:xfrm>
            <a:off x="323528" y="1052736"/>
            <a:ext cx="576064" cy="5760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395536" y="3573016"/>
            <a:ext cx="576064" cy="5760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79712" y="404664"/>
            <a:ext cx="509607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/>
              <a:t>Продуктовый отдел</a:t>
            </a:r>
            <a:endParaRPr lang="ru-RU" sz="4000" b="1" dirty="0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187624" y="3068960"/>
            <a:ext cx="6552728" cy="216024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solidFill>
              <a:srgbClr val="FFC000">
                <a:alpha val="18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187624" y="5301208"/>
            <a:ext cx="6552728" cy="216024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solidFill>
              <a:srgbClr val="FFC000">
                <a:alpha val="18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 descr="imgpreview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BFAFF"/>
              </a:clrFrom>
              <a:clrTo>
                <a:srgbClr val="FBFAFF">
                  <a:alpha val="0"/>
                </a:srgbClr>
              </a:clrTo>
            </a:clrChange>
          </a:blip>
          <a:stretch>
            <a:fillRect/>
          </a:stretch>
        </p:blipFill>
        <p:spPr>
          <a:xfrm rot="194847">
            <a:off x="1918443" y="1747248"/>
            <a:ext cx="2333625" cy="1552575"/>
          </a:xfrm>
          <a:prstGeom prst="rect">
            <a:avLst/>
          </a:prstGeom>
        </p:spPr>
      </p:pic>
      <p:pic>
        <p:nvPicPr>
          <p:cNvPr id="6" name="Рисунок 5" descr="imgpreview (1)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355976" y="3356992"/>
            <a:ext cx="1905000" cy="1905000"/>
          </a:xfrm>
          <a:prstGeom prst="rect">
            <a:avLst/>
          </a:prstGeom>
        </p:spPr>
      </p:pic>
      <p:sp>
        <p:nvSpPr>
          <p:cNvPr id="7" name="Скругленный прямоугольник 6"/>
          <p:cNvSpPr/>
          <p:nvPr/>
        </p:nvSpPr>
        <p:spPr>
          <a:xfrm>
            <a:off x="2411760" y="3284984"/>
            <a:ext cx="1224136" cy="8640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25 р.</a:t>
            </a:r>
            <a:endParaRPr lang="ru-RU" sz="3200" b="1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788024" y="5517232"/>
            <a:ext cx="1224136" cy="8640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50 р.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07704" y="332656"/>
            <a:ext cx="549785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/>
              <a:t>Промтоварный отдел</a:t>
            </a:r>
            <a:endParaRPr lang="ru-RU" sz="4000" b="1" dirty="0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187624" y="2708920"/>
            <a:ext cx="6552728" cy="216024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solidFill>
              <a:srgbClr val="FFC000">
                <a:alpha val="17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259632" y="5085184"/>
            <a:ext cx="6552728" cy="216024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solidFill>
              <a:srgbClr val="FFC000">
                <a:alpha val="15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 descr="227390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139952" y="2924944"/>
            <a:ext cx="2232248" cy="2232248"/>
          </a:xfrm>
          <a:prstGeom prst="rect">
            <a:avLst/>
          </a:prstGeom>
        </p:spPr>
      </p:pic>
      <p:pic>
        <p:nvPicPr>
          <p:cNvPr id="7" name="Рисунок 6" descr="6777401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691680" y="3212976"/>
            <a:ext cx="2448272" cy="2448272"/>
          </a:xfrm>
          <a:prstGeom prst="rect">
            <a:avLst/>
          </a:prstGeom>
        </p:spPr>
      </p:pic>
      <p:sp>
        <p:nvSpPr>
          <p:cNvPr id="8" name="Скругленный прямоугольник 7"/>
          <p:cNvSpPr/>
          <p:nvPr/>
        </p:nvSpPr>
        <p:spPr>
          <a:xfrm>
            <a:off x="1907704" y="2924944"/>
            <a:ext cx="1728192" cy="7200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/>
              <a:t>30 р.</a:t>
            </a:r>
            <a:endParaRPr lang="ru-RU" sz="4000" b="1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979712" y="5301208"/>
            <a:ext cx="1728192" cy="7200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/>
              <a:t>25 р.</a:t>
            </a:r>
            <a:endParaRPr lang="ru-RU" sz="4000" b="1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499992" y="5301208"/>
            <a:ext cx="1728192" cy="7200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/>
              <a:t>40 р.</a:t>
            </a:r>
            <a:endParaRPr lang="ru-RU" sz="4000" b="1" dirty="0"/>
          </a:p>
        </p:txBody>
      </p:sp>
      <p:pic>
        <p:nvPicPr>
          <p:cNvPr id="12" name="Рисунок 11" descr="гр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868144" y="1484784"/>
            <a:ext cx="1393919" cy="1274440"/>
          </a:xfrm>
          <a:prstGeom prst="rect">
            <a:avLst/>
          </a:prstGeom>
        </p:spPr>
      </p:pic>
      <p:sp>
        <p:nvSpPr>
          <p:cNvPr id="13" name="Скругленный прямоугольник 12"/>
          <p:cNvSpPr/>
          <p:nvPr/>
        </p:nvSpPr>
        <p:spPr>
          <a:xfrm>
            <a:off x="5796136" y="2924944"/>
            <a:ext cx="1728192" cy="7200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/>
              <a:t>5 р.</a:t>
            </a:r>
            <a:endParaRPr lang="ru-RU" sz="4000" b="1" dirty="0"/>
          </a:p>
        </p:txBody>
      </p:sp>
      <p:pic>
        <p:nvPicPr>
          <p:cNvPr id="14" name="Рисунок 13" descr="c662a22b7aa7e7d688d4e773bfdf9c75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5400000">
            <a:off x="1115616" y="332656"/>
            <a:ext cx="3895080" cy="38950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2699792" y="404664"/>
            <a:ext cx="3312368" cy="8640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/>
              <a:t>Задача</a:t>
            </a:r>
            <a:endParaRPr lang="ru-RU" sz="5400" dirty="0"/>
          </a:p>
        </p:txBody>
      </p:sp>
      <p:pic>
        <p:nvPicPr>
          <p:cNvPr id="5" name="Рисунок 4" descr="imgpreview (3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1" y="2132857"/>
            <a:ext cx="2304256" cy="1725698"/>
          </a:xfrm>
          <a:prstGeom prst="rect">
            <a:avLst/>
          </a:prstGeom>
        </p:spPr>
      </p:pic>
      <p:pic>
        <p:nvPicPr>
          <p:cNvPr id="6" name="Рисунок 5" descr="imgpreview (4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444208" y="2132856"/>
            <a:ext cx="2489357" cy="1656184"/>
          </a:xfrm>
          <a:prstGeom prst="rect">
            <a:avLst/>
          </a:prstGeom>
        </p:spPr>
      </p:pic>
      <p:pic>
        <p:nvPicPr>
          <p:cNvPr id="7" name="Рисунок 6" descr="item_5053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5580112" y="2276872"/>
            <a:ext cx="864096" cy="1543029"/>
          </a:xfrm>
          <a:prstGeom prst="rect">
            <a:avLst/>
          </a:prstGeom>
        </p:spPr>
      </p:pic>
      <p:cxnSp>
        <p:nvCxnSpPr>
          <p:cNvPr id="9" name="Прямая со стрелкой 8"/>
          <p:cNvCxnSpPr/>
          <p:nvPr/>
        </p:nvCxnSpPr>
        <p:spPr>
          <a:xfrm flipH="1">
            <a:off x="2555776" y="3789040"/>
            <a:ext cx="3888000" cy="0"/>
          </a:xfrm>
          <a:prstGeom prst="straightConnector1">
            <a:avLst/>
          </a:prstGeom>
          <a:ln w="76200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>
            <a:off x="2555776" y="3933056"/>
            <a:ext cx="3888000" cy="0"/>
          </a:xfrm>
          <a:prstGeom prst="straightConnector1">
            <a:avLst/>
          </a:prstGeom>
          <a:ln w="76200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3779912" y="4005064"/>
            <a:ext cx="94288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45 м</a:t>
            </a:r>
            <a:endParaRPr lang="ru-RU" sz="2800" b="1" dirty="0"/>
          </a:p>
        </p:txBody>
      </p:sp>
      <p:pic>
        <p:nvPicPr>
          <p:cNvPr id="14" name="Рисунок 13" descr="item_5053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55776" y="2204864"/>
            <a:ext cx="864096" cy="1543029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323528" y="4797152"/>
            <a:ext cx="324960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/>
              <a:t>45 м + 45 м =</a:t>
            </a:r>
            <a:endParaRPr lang="ru-RU" sz="4000" dirty="0"/>
          </a:p>
        </p:txBody>
      </p:sp>
      <p:sp>
        <p:nvSpPr>
          <p:cNvPr id="16" name="TextBox 15"/>
          <p:cNvSpPr txBox="1"/>
          <p:nvPr/>
        </p:nvSpPr>
        <p:spPr>
          <a:xfrm>
            <a:off x="395536" y="5517232"/>
            <a:ext cx="790299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/>
              <a:t>Ответ: Петя пробежал 90 метров.</a:t>
            </a:r>
            <a:endParaRPr lang="ru-RU" sz="4000" dirty="0"/>
          </a:p>
        </p:txBody>
      </p:sp>
      <p:sp>
        <p:nvSpPr>
          <p:cNvPr id="12" name="TextBox 11"/>
          <p:cNvSpPr txBox="1"/>
          <p:nvPr/>
        </p:nvSpPr>
        <p:spPr>
          <a:xfrm>
            <a:off x="3779912" y="3140968"/>
            <a:ext cx="94288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45 м</a:t>
            </a:r>
            <a:endParaRPr lang="ru-RU" sz="28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3491880" y="4797152"/>
            <a:ext cx="120898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/>
              <a:t>90 м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-3.7037E-6 L -0.37605 -3.7037E-6 " pathEditMode="relative" rAng="0" ptsTypes="AA">
                                      <p:cBhvr>
                                        <p:cTn id="21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8" y="0"/>
                                    </p:animMotion>
                                  </p:childTnLst>
                                </p:cTn>
                              </p:par>
                              <p:par>
                                <p:cTn id="22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2.22222E-6 L 0.37014 0.00301 " pathEditMode="relative" rAng="0" ptsTypes="AA">
                                      <p:cBhvr>
                                        <p:cTn id="42" dur="3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5" y="1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3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3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5" grpId="0"/>
      <p:bldP spid="16" grpId="0"/>
      <p:bldP spid="12" grpId="0"/>
      <p:bldP spid="17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165</TotalTime>
  <Words>140</Words>
  <Application>Microsoft Office PowerPoint</Application>
  <PresentationFormat>Экран (4:3)</PresentationFormat>
  <Paragraphs>39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Литейная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RePack by SPecialiST</dc:creator>
  <cp:lastModifiedBy>RePack by SPecialiST</cp:lastModifiedBy>
  <cp:revision>19</cp:revision>
  <dcterms:created xsi:type="dcterms:W3CDTF">2014-03-12T09:08:48Z</dcterms:created>
  <dcterms:modified xsi:type="dcterms:W3CDTF">2014-03-16T08:43:13Z</dcterms:modified>
</cp:coreProperties>
</file>